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2D9061-4F02-547F-EB52-8425EEBCF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E7B7B5-5E6E-9C3D-6A63-E7A4D1CDC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AAC6FB-FAC0-9429-5462-4F223C84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F378EA-4ED7-BFA3-6BAA-D76E7D50D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E6BCB6-4588-919E-13A9-98F4BFE6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4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419272-D325-8927-BA83-D829868DE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E75D84-974B-8B3D-BC0C-7E3F176EB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45FFF6-A942-7BAB-193D-6885390B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1EB7EE-5D75-51D6-5098-35C0BC1B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894E57-AE0D-81B1-D135-D494548E3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3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F994C5D-2FDA-E1FC-B797-1D239F111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120287-77DC-E96B-775C-561E3FB5A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9E49-0C4D-CD9F-29FE-D874DBA7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31BAF4-AE35-A15D-620C-7B14AC2E2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E519E9-DFA6-4B32-9579-F1A3F218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13E17A-10C1-1670-4229-EEDFED21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DC4573-9D45-D33B-FD81-35315239C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3E6BDF-9FC0-639C-A91A-E07E974D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343433-FA5A-0E7E-FEBB-268080B7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F9B7FB-D2B7-762F-3893-3012DA6B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1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1B402C-E07D-0B5C-3CEA-29EF970C0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E06B65-C6E1-F94C-7635-0EF9B308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A102D-ADB9-354C-B830-FEF81CD2F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57BCCF-6942-B7B7-B39B-6F47EE3D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62F2B2-3BB3-F50E-C1E5-79AB8F9E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3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E32E7-9C04-F1F5-EE50-F3D9C427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1D625D-4B5A-A880-2DA5-D9A9133C7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D744CF-CE26-98E2-A3F8-9BA75EC57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07361C-D6C5-9AFE-469D-ED819BF5F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07829E-60E0-D5F5-CE55-BF908C35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8BDB80-678C-0E81-430D-7BAF4095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538411-F124-2F9C-F5AE-597783AB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EBA16F-55F9-C8BB-AE7F-E608F22B2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1AC49F0-4782-2545-EBB2-72EBD13E6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C9A037-46AF-F050-792E-31A31E6EF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7CFAB1E-E04C-1E00-3BA5-D3E487504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17EFE83-585E-539F-166B-0D6F1046E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A8997C-BC31-C664-449E-5C6C8B4F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826520-5BCB-AB59-A493-125A7F20B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D60A07-DA73-70D2-AB42-C6D58508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3D0C0E-D4AA-3A86-4B85-24B51076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199CC7C-270F-E873-FF4C-7B9D8EBA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2B35B7B-4BF5-6BEB-C393-7A53A455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5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9FA4C3A-53C8-64E7-8D59-37010F28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97A298B-833D-BF12-9FD8-0A4BFFF3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6DCDB53-C85D-4C7A-58B8-FCAE0D8C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4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8B63B-9378-5A22-9156-80B997A6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74B8B7-146B-CA04-13FF-B902F855D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D847AC7-051A-53CB-92F2-1EB9791A5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18941F-65C9-C8D5-0B13-3EEA35FA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695DCA-E7F4-AB73-36FD-31D00C7A3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D93E9E-4357-A616-6F80-490BA932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6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C5472-42E7-3890-E978-37855C9EE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01CF8E5-7ED2-D6C0-9963-A87D1DD5A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04C572-0050-3CAC-8502-B75C93FAE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7C759A-5119-92F0-ADB0-216ED6B77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2AE8D0-CC91-8968-EEE3-603E64A8E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BD6DF4-4530-F2DB-9FE6-E312C50F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8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AA99F80-340A-9A9E-95AE-DF863E665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8D0AB6-2DB7-8ABD-D150-CF301997E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92F4C1-9EE2-0E51-A732-F1795E448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BC331-EEAF-479D-987E-65A7A347E508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C252F4-CFDE-1103-DB73-258187EEC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7B2EB8-4A04-210C-A8EE-24FEB9E48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7928-3C83-42C5-8CC5-08092EAA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2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EA6D984-3D32-7178-9368-D0B6E1454406}"/>
              </a:ext>
            </a:extLst>
          </p:cNvPr>
          <p:cNvSpPr txBox="1"/>
          <p:nvPr/>
        </p:nvSpPr>
        <p:spPr>
          <a:xfrm>
            <a:off x="1115490" y="336632"/>
            <a:ext cx="9893523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Interpersonal 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8BE0060-5436-35A0-413C-CF47865D0C22}"/>
              </a:ext>
            </a:extLst>
          </p:cNvPr>
          <p:cNvSpPr txBox="1"/>
          <p:nvPr/>
        </p:nvSpPr>
        <p:spPr>
          <a:xfrm>
            <a:off x="3555284" y="1545412"/>
            <a:ext cx="5142369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Goals:</a:t>
            </a:r>
          </a:p>
          <a:p>
            <a:r>
              <a:rPr lang="en-US" b="1" dirty="0"/>
              <a:t>1. </a:t>
            </a:r>
          </a:p>
          <a:p>
            <a:r>
              <a:rPr lang="en-US" b="1" dirty="0"/>
              <a:t>2. </a:t>
            </a:r>
          </a:p>
          <a:p>
            <a:endParaRPr lang="en-US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8E4417FF-BD8C-1B83-1C12-2CC607BF7050}"/>
              </a:ext>
            </a:extLst>
          </p:cNvPr>
          <p:cNvSpPr/>
          <p:nvPr/>
        </p:nvSpPr>
        <p:spPr>
          <a:xfrm>
            <a:off x="295835" y="1237130"/>
            <a:ext cx="2610239" cy="2392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Problem:</a:t>
            </a:r>
          </a:p>
          <a:p>
            <a:pPr algn="ctr"/>
            <a:endParaRPr lang="en-US" sz="16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D4A3C0F-A237-D507-5B4A-AADF7B14D93F}"/>
              </a:ext>
            </a:extLst>
          </p:cNvPr>
          <p:cNvSpPr/>
          <p:nvPr/>
        </p:nvSpPr>
        <p:spPr>
          <a:xfrm>
            <a:off x="950259" y="3629515"/>
            <a:ext cx="2913529" cy="2770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Problem:</a:t>
            </a:r>
          </a:p>
          <a:p>
            <a:pPr algn="ctr"/>
            <a:endParaRPr lang="en-US" sz="1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FAB72156-906D-59BF-97EC-06A40FA1EDEA}"/>
              </a:ext>
            </a:extLst>
          </p:cNvPr>
          <p:cNvSpPr/>
          <p:nvPr/>
        </p:nvSpPr>
        <p:spPr>
          <a:xfrm>
            <a:off x="8908609" y="1237130"/>
            <a:ext cx="2682756" cy="2563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Problem: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3080F99-BB0C-F425-746B-0D00EFBE6EDA}"/>
              </a:ext>
            </a:extLst>
          </p:cNvPr>
          <p:cNvSpPr/>
          <p:nvPr/>
        </p:nvSpPr>
        <p:spPr>
          <a:xfrm>
            <a:off x="8551174" y="3966378"/>
            <a:ext cx="2825037" cy="2563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Problem:</a:t>
            </a:r>
          </a:p>
          <a:p>
            <a:pPr algn="ctr"/>
            <a:endParaRPr lang="en-US" sz="18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CBB56B3-ACDD-7E1D-B364-48018A697362}"/>
              </a:ext>
            </a:extLst>
          </p:cNvPr>
          <p:cNvSpPr/>
          <p:nvPr/>
        </p:nvSpPr>
        <p:spPr>
          <a:xfrm>
            <a:off x="4443945" y="3210557"/>
            <a:ext cx="3304110" cy="298201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Strengths:</a:t>
            </a:r>
          </a:p>
        </p:txBody>
      </p:sp>
    </p:spTree>
    <p:extLst>
      <p:ext uri="{BB962C8B-B14F-4D97-AF65-F5344CB8AC3E}">
        <p14:creationId xmlns:p14="http://schemas.microsoft.com/office/powerpoint/2010/main" val="420003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CareOregon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Interpersonal Formulation</dc:title>
  <dc:creator>Katie Snow</dc:creator>
  <cp:lastModifiedBy>Stuarts</cp:lastModifiedBy>
  <cp:revision>2</cp:revision>
  <dcterms:created xsi:type="dcterms:W3CDTF">2023-01-11T20:59:41Z</dcterms:created>
  <dcterms:modified xsi:type="dcterms:W3CDTF">2023-01-12T21:01:52Z</dcterms:modified>
</cp:coreProperties>
</file>