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C00E2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45" autoAdjust="0"/>
    <p:restoredTop sz="96357" autoAdjust="0"/>
  </p:normalViewPr>
  <p:slideViewPr>
    <p:cSldViewPr>
      <p:cViewPr varScale="1">
        <p:scale>
          <a:sx n="129" d="100"/>
          <a:sy n="129" d="100"/>
        </p:scale>
        <p:origin x="1200" y="120"/>
      </p:cViewPr>
      <p:guideLst>
        <p:guide orient="horz" pos="2161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613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tinstitute.com/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424A06B-CD76-4899-B662-D0E3F6D433DF}" type="slidenum">
              <a:rPr lang="en-US" sz="1400" smtClean="0"/>
              <a:pPr algn="r">
                <a:defRPr/>
              </a:pPr>
              <a:t>‹#›</a:t>
            </a:fld>
            <a:endParaRPr lang="en-US" sz="140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28654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400"/>
              <a:t>Interpersonal Psychotherapy Institute</a:t>
            </a:r>
          </a:p>
          <a:p>
            <a:pPr>
              <a:defRPr/>
            </a:pPr>
            <a:r>
              <a:rPr lang="en-US" altLang="en-US" sz="1400">
                <a:hlinkClick r:id="rId2"/>
              </a:rPr>
              <a:t>www.IPTInstitute.com</a:t>
            </a:r>
            <a:endParaRPr lang="en-US" altLang="en-US" sz="1400"/>
          </a:p>
          <a:p>
            <a:pPr>
              <a:defRPr/>
            </a:pPr>
            <a:r>
              <a:rPr lang="en-US" altLang="en-US" sz="1400"/>
              <a:t>Copyright: Scott Stuart, M.D.</a:t>
            </a:r>
          </a:p>
        </p:txBody>
      </p:sp>
    </p:spTree>
    <p:extLst>
      <p:ext uri="{BB962C8B-B14F-4D97-AF65-F5344CB8AC3E}">
        <p14:creationId xmlns:p14="http://schemas.microsoft.com/office/powerpoint/2010/main" val="1420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8T17:59:55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24575,'0'4'0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687388"/>
            <a:ext cx="51403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CDEA0585-A5C7-49BC-8A54-73C8477604C8}" type="slidenum">
              <a:rPr lang="en-US" sz="1400" smtClean="0"/>
              <a:pPr algn="r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9810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20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10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29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50" y="609600"/>
            <a:ext cx="19478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2863" y="609600"/>
            <a:ext cx="5691187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75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85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69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286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7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3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593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2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26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72064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2863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0" tIns="44446" rIns="90480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39850" y="609600"/>
            <a:ext cx="771525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0" tIns="44446" rIns="90480" bIns="444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222375" cy="6845300"/>
            <a:chOff x="0" y="0"/>
            <a:chExt cx="770" cy="4312"/>
          </a:xfrm>
        </p:grpSpPr>
        <p:sp>
          <p:nvSpPr>
            <p:cNvPr id="102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770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031032"/>
                </a:gs>
                <a:gs pos="100000">
                  <a:srgbClr val="114FF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54" y="102"/>
              <a:ext cx="108" cy="4122"/>
              <a:chOff x="54" y="102"/>
              <a:chExt cx="108" cy="4122"/>
            </a:xfrm>
          </p:grpSpPr>
          <p:sp>
            <p:nvSpPr>
              <p:cNvPr id="1031" name="Rectangle 5"/>
              <p:cNvSpPr>
                <a:spLocks noChangeArrowheads="1"/>
              </p:cNvSpPr>
              <p:nvPr/>
            </p:nvSpPr>
            <p:spPr bwMode="auto">
              <a:xfrm>
                <a:off x="54" y="110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2" name="Rectangle 6"/>
              <p:cNvSpPr>
                <a:spLocks noChangeArrowheads="1"/>
              </p:cNvSpPr>
              <p:nvPr/>
            </p:nvSpPr>
            <p:spPr bwMode="auto">
              <a:xfrm>
                <a:off x="54" y="124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3" name="Rectangle 7"/>
              <p:cNvSpPr>
                <a:spLocks noChangeArrowheads="1"/>
              </p:cNvSpPr>
              <p:nvPr/>
            </p:nvSpPr>
            <p:spPr bwMode="auto">
              <a:xfrm>
                <a:off x="54" y="139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4" name="Rectangle 8"/>
              <p:cNvSpPr>
                <a:spLocks noChangeArrowheads="1"/>
              </p:cNvSpPr>
              <p:nvPr/>
            </p:nvSpPr>
            <p:spPr bwMode="auto">
              <a:xfrm>
                <a:off x="54" y="153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54" y="1680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6" name="Rectangle 10"/>
              <p:cNvSpPr>
                <a:spLocks noChangeArrowheads="1"/>
              </p:cNvSpPr>
              <p:nvPr/>
            </p:nvSpPr>
            <p:spPr bwMode="auto">
              <a:xfrm>
                <a:off x="54" y="182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Rectangle 11"/>
              <p:cNvSpPr>
                <a:spLocks noChangeArrowheads="1"/>
              </p:cNvSpPr>
              <p:nvPr/>
            </p:nvSpPr>
            <p:spPr bwMode="auto">
              <a:xfrm>
                <a:off x="54" y="196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8" name="Rectangle 12"/>
              <p:cNvSpPr>
                <a:spLocks noChangeArrowheads="1"/>
              </p:cNvSpPr>
              <p:nvPr/>
            </p:nvSpPr>
            <p:spPr bwMode="auto">
              <a:xfrm>
                <a:off x="54" y="211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9" name="Rectangle 13"/>
              <p:cNvSpPr>
                <a:spLocks noChangeArrowheads="1"/>
              </p:cNvSpPr>
              <p:nvPr/>
            </p:nvSpPr>
            <p:spPr bwMode="auto">
              <a:xfrm>
                <a:off x="54" y="225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0" name="Rectangle 14"/>
              <p:cNvSpPr>
                <a:spLocks noChangeArrowheads="1"/>
              </p:cNvSpPr>
              <p:nvPr/>
            </p:nvSpPr>
            <p:spPr bwMode="auto">
              <a:xfrm>
                <a:off x="54" y="2400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1" name="Rectangle 15"/>
              <p:cNvSpPr>
                <a:spLocks noChangeArrowheads="1"/>
              </p:cNvSpPr>
              <p:nvPr/>
            </p:nvSpPr>
            <p:spPr bwMode="auto">
              <a:xfrm>
                <a:off x="54" y="254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2" name="Rectangle 16"/>
              <p:cNvSpPr>
                <a:spLocks noChangeArrowheads="1"/>
              </p:cNvSpPr>
              <p:nvPr/>
            </p:nvSpPr>
            <p:spPr bwMode="auto">
              <a:xfrm>
                <a:off x="54" y="268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3" name="Rectangle 17"/>
              <p:cNvSpPr>
                <a:spLocks noChangeArrowheads="1"/>
              </p:cNvSpPr>
              <p:nvPr/>
            </p:nvSpPr>
            <p:spPr bwMode="auto">
              <a:xfrm>
                <a:off x="54" y="283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4" name="Rectangle 18"/>
              <p:cNvSpPr>
                <a:spLocks noChangeArrowheads="1"/>
              </p:cNvSpPr>
              <p:nvPr/>
            </p:nvSpPr>
            <p:spPr bwMode="auto">
              <a:xfrm>
                <a:off x="54" y="297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5" name="Rectangle 19"/>
              <p:cNvSpPr>
                <a:spLocks noChangeArrowheads="1"/>
              </p:cNvSpPr>
              <p:nvPr/>
            </p:nvSpPr>
            <p:spPr bwMode="auto">
              <a:xfrm>
                <a:off x="54" y="3120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6" name="Rectangle 20"/>
              <p:cNvSpPr>
                <a:spLocks noChangeArrowheads="1"/>
              </p:cNvSpPr>
              <p:nvPr/>
            </p:nvSpPr>
            <p:spPr bwMode="auto">
              <a:xfrm>
                <a:off x="54" y="326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7" name="Rectangle 21"/>
              <p:cNvSpPr>
                <a:spLocks noChangeArrowheads="1"/>
              </p:cNvSpPr>
              <p:nvPr/>
            </p:nvSpPr>
            <p:spPr bwMode="auto">
              <a:xfrm>
                <a:off x="54" y="340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8" name="Rectangle 22"/>
              <p:cNvSpPr>
                <a:spLocks noChangeArrowheads="1"/>
              </p:cNvSpPr>
              <p:nvPr/>
            </p:nvSpPr>
            <p:spPr bwMode="auto">
              <a:xfrm>
                <a:off x="54" y="355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9" name="Rectangle 23"/>
              <p:cNvSpPr>
                <a:spLocks noChangeArrowheads="1"/>
              </p:cNvSpPr>
              <p:nvPr/>
            </p:nvSpPr>
            <p:spPr bwMode="auto">
              <a:xfrm>
                <a:off x="54" y="369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0" name="Rectangle 24"/>
              <p:cNvSpPr>
                <a:spLocks noChangeArrowheads="1"/>
              </p:cNvSpPr>
              <p:nvPr/>
            </p:nvSpPr>
            <p:spPr bwMode="auto">
              <a:xfrm>
                <a:off x="54" y="3840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1" name="Rectangle 25"/>
              <p:cNvSpPr>
                <a:spLocks noChangeArrowheads="1"/>
              </p:cNvSpPr>
              <p:nvPr/>
            </p:nvSpPr>
            <p:spPr bwMode="auto">
              <a:xfrm>
                <a:off x="54" y="398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2" name="Rectangle 26"/>
              <p:cNvSpPr>
                <a:spLocks noChangeArrowheads="1"/>
              </p:cNvSpPr>
              <p:nvPr/>
            </p:nvSpPr>
            <p:spPr bwMode="auto">
              <a:xfrm>
                <a:off x="54" y="412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3" name="Rectangle 27"/>
              <p:cNvSpPr>
                <a:spLocks noChangeArrowheads="1"/>
              </p:cNvSpPr>
              <p:nvPr/>
            </p:nvSpPr>
            <p:spPr bwMode="auto">
              <a:xfrm>
                <a:off x="54" y="10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4" name="Rectangle 28"/>
              <p:cNvSpPr>
                <a:spLocks noChangeArrowheads="1"/>
              </p:cNvSpPr>
              <p:nvPr/>
            </p:nvSpPr>
            <p:spPr bwMode="auto">
              <a:xfrm>
                <a:off x="54" y="24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5" name="Rectangle 29"/>
              <p:cNvSpPr>
                <a:spLocks noChangeArrowheads="1"/>
              </p:cNvSpPr>
              <p:nvPr/>
            </p:nvSpPr>
            <p:spPr bwMode="auto">
              <a:xfrm>
                <a:off x="54" y="390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6" name="Rectangle 30"/>
              <p:cNvSpPr>
                <a:spLocks noChangeArrowheads="1"/>
              </p:cNvSpPr>
              <p:nvPr/>
            </p:nvSpPr>
            <p:spPr bwMode="auto">
              <a:xfrm>
                <a:off x="54" y="534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7" name="Rectangle 31"/>
              <p:cNvSpPr>
                <a:spLocks noChangeArrowheads="1"/>
              </p:cNvSpPr>
              <p:nvPr/>
            </p:nvSpPr>
            <p:spPr bwMode="auto">
              <a:xfrm>
                <a:off x="54" y="678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8" name="Rectangle 32"/>
              <p:cNvSpPr>
                <a:spLocks noChangeArrowheads="1"/>
              </p:cNvSpPr>
              <p:nvPr/>
            </p:nvSpPr>
            <p:spPr bwMode="auto">
              <a:xfrm>
                <a:off x="54" y="822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9" name="Rectangle 33"/>
              <p:cNvSpPr>
                <a:spLocks noChangeArrowheads="1"/>
              </p:cNvSpPr>
              <p:nvPr/>
            </p:nvSpPr>
            <p:spPr bwMode="auto">
              <a:xfrm>
                <a:off x="54" y="966"/>
                <a:ext cx="108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AFD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738313" y="304800"/>
            <a:ext cx="6753225" cy="6096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="" xmlns:a16="http://schemas.microsoft.com/office/drawing/2014/main" id="{0B7E40EA-6C1C-499B-B420-4ABB6F5481F2}"/>
                  </a:ext>
                </a:extLst>
              </p14:cNvPr>
              <p14:cNvContentPartPr/>
              <p14:nvPr/>
            </p14:nvContentPartPr>
            <p14:xfrm>
              <a:off x="6123815" y="3086947"/>
              <a:ext cx="360" cy="18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B7E40EA-6C1C-499B-B420-4ABB6F5481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14815" y="3077947"/>
                <a:ext cx="18000" cy="1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c:\powerpnt\template\sldshow\azures.ppt</Template>
  <TotalTime>2167</TotalTime>
  <Pages>10</Pages>
  <Words>0</Words>
  <Application>Microsoft Office PowerPoint</Application>
  <PresentationFormat>35mm Slides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Monotype Sorts</vt:lpstr>
      <vt:lpstr>Times New Roman</vt:lpstr>
      <vt:lpstr>azures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IPT- Overview of Structure</dc:title>
  <dc:subject>IPT</dc:subject>
  <dc:creator>Scott Stuart, M.D.</dc:creator>
  <cp:keywords>IPT</cp:keywords>
  <dc:description>Used for Canada Conference, 8/95</dc:description>
  <cp:lastModifiedBy>Stuarts</cp:lastModifiedBy>
  <cp:revision>97</cp:revision>
  <cp:lastPrinted>2000-02-17T19:11:27Z</cp:lastPrinted>
  <dcterms:created xsi:type="dcterms:W3CDTF">1995-10-03T08:32:30Z</dcterms:created>
  <dcterms:modified xsi:type="dcterms:W3CDTF">2023-01-12T20:51:47Z</dcterms:modified>
</cp:coreProperties>
</file>